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56" r:id="rId3"/>
    <p:sldId id="257" r:id="rId4"/>
    <p:sldId id="258" r:id="rId5"/>
    <p:sldId id="262" r:id="rId6"/>
    <p:sldId id="261" r:id="rId7"/>
    <p:sldId id="264" r:id="rId8"/>
    <p:sldId id="269" r:id="rId9"/>
    <p:sldId id="263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05.12.2013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05.12.2013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05.12.2013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05.12.2013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05.12.2013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05.12.2013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05.12.2013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05.12.2013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05.12.2013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05.12.2013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05.12.2013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05.12.2013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/>
              <a:t>Umweltprojekt </a:t>
            </a:r>
            <a:br>
              <a:rPr lang="de-DE" sz="4000" dirty="0" smtClean="0"/>
            </a:br>
            <a:r>
              <a:rPr lang="de-DE" sz="4000" dirty="0" smtClean="0"/>
              <a:t>„Eisblockwette war gestern“</a:t>
            </a:r>
            <a:br>
              <a:rPr lang="de-DE" sz="4000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26" name="Rectangle 2" descr="exposur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971550" y="1700213"/>
            <a:ext cx="6721475" cy="47704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543"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6210"/>
          </a:xfrm>
        </p:spPr>
        <p:txBody>
          <a:bodyPr>
            <a:normAutofit/>
          </a:bodyPr>
          <a:lstStyle/>
          <a:p>
            <a:r>
              <a:rPr lang="de-DE" dirty="0" smtClean="0"/>
              <a:t>Kooperationspartner: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WELTBILD</a:t>
            </a:r>
            <a:r>
              <a:rPr lang="de-DE" dirty="0" smtClean="0"/>
              <a:t> und</a:t>
            </a:r>
            <a:endParaRPr lang="de-DE" dirty="0"/>
          </a:p>
        </p:txBody>
      </p:sp>
      <p:pic>
        <p:nvPicPr>
          <p:cNvPr id="1026" name="Picture 2" descr="E:\BILDER\Eisblockwette\Unbenann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44229"/>
            <a:ext cx="7467600" cy="3237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BILDER\Eisblockwette\2013 Eisblockwette\151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6192688" cy="378198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0232" y="332656"/>
            <a:ext cx="2304256" cy="2578298"/>
          </a:xfrm>
        </p:spPr>
        <p:txBody>
          <a:bodyPr>
            <a:normAutofit/>
          </a:bodyPr>
          <a:lstStyle/>
          <a:p>
            <a:endParaRPr lang="de-DE" sz="2000" dirty="0"/>
          </a:p>
        </p:txBody>
      </p:sp>
      <p:pic>
        <p:nvPicPr>
          <p:cNvPr id="2050" name="Picture 2" descr="E:\BILDER\Eisblockwette\2013 Eisblockwette\147-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55937"/>
            <a:ext cx="7467600" cy="3213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Fenstereinbau ist geplant!</a:t>
            </a:r>
            <a:endParaRPr lang="de-DE" sz="2000" dirty="0"/>
          </a:p>
        </p:txBody>
      </p:sp>
      <p:pic>
        <p:nvPicPr>
          <p:cNvPr id="5122" name="Picture 2" descr="E:\BILDER\Eisblockwette\2013 Eisblockwette\neue Gestaltung\DSC_0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2919"/>
            <a:ext cx="74676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 smtClean="0"/>
              <a:t>Das Projekt „Eisblockwette“ 2010</a:t>
            </a:r>
            <a:endParaRPr lang="de-DE" sz="3200" dirty="0"/>
          </a:p>
        </p:txBody>
      </p:sp>
      <p:pic>
        <p:nvPicPr>
          <p:cNvPr id="6" name="Inhaltsplatzhalter 5" descr="CIMG87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IMG8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600" dirty="0" smtClean="0"/>
              <a:t>Die Zusammenarbeit  mit den Stadtwerken und des BIW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smtClean="0"/>
              <a:t>Wärmedämmung</a:t>
            </a:r>
            <a:r>
              <a:rPr lang="de-DE" sz="3200" dirty="0" smtClean="0"/>
              <a:t> </a:t>
            </a:r>
            <a:br>
              <a:rPr lang="de-DE" sz="3200" dirty="0" smtClean="0"/>
            </a:br>
            <a:r>
              <a:rPr lang="de-DE" sz="3200" dirty="0" smtClean="0"/>
              <a:t> Passivhaus Standard – Neubau Standard</a:t>
            </a:r>
            <a:endParaRPr lang="de-DE" sz="32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457200" y="6278880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3"/>
          </p:nvPr>
        </p:nvSpPr>
        <p:spPr>
          <a:xfrm flipV="1">
            <a:off x="4645025" y="6324600"/>
            <a:ext cx="4041775" cy="56728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  <p:pic>
        <p:nvPicPr>
          <p:cNvPr id="4" name="Inhaltsplatzhalter 3" descr="CIMG874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132856"/>
            <a:ext cx="2956322" cy="3941763"/>
          </a:xfrm>
        </p:spPr>
      </p:pic>
      <p:pic>
        <p:nvPicPr>
          <p:cNvPr id="9" name="Inhaltsplatzhalter 8" descr="CIMG87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27584" y="2132856"/>
            <a:ext cx="2956322" cy="394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3600" b="1" dirty="0" smtClean="0"/>
              <a:t>Die Wette: </a:t>
            </a:r>
            <a:r>
              <a:rPr lang="de-DE" sz="3600" dirty="0" smtClean="0"/>
              <a:t>Wie viel Prozent Eis sind nach vier  Wochen  noch erhalten?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457200" y="6278880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3"/>
          </p:nvPr>
        </p:nvSpPr>
        <p:spPr>
          <a:xfrm>
            <a:off x="4645025" y="6237312"/>
            <a:ext cx="4041775" cy="87288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  <p:pic>
        <p:nvPicPr>
          <p:cNvPr id="4" name="Inhaltsplatzhalter 3" descr="CIMG875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988839"/>
            <a:ext cx="2956322" cy="3941763"/>
          </a:xfrm>
        </p:spPr>
      </p:pic>
      <p:pic>
        <p:nvPicPr>
          <p:cNvPr id="8" name="Inhaltsplatzhalter 7" descr="CIMG874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911780"/>
            <a:ext cx="3028124" cy="40374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E:\BILDER\Praxisunterricht\ALTE Projekte Klassen\Eisblockwette\CIMG8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622973" cy="4217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600" b="1" dirty="0" smtClean="0"/>
              <a:t>Das Resultat,</a:t>
            </a:r>
            <a:br>
              <a:rPr lang="de-DE" sz="3600" b="1" dirty="0" smtClean="0"/>
            </a:br>
            <a:r>
              <a:rPr lang="de-DE" sz="3600" dirty="0" smtClean="0"/>
              <a:t>nach vier Wochen sommerlicher Hitze.</a:t>
            </a:r>
            <a:br>
              <a:rPr lang="de-DE" sz="3600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1988840"/>
            <a:ext cx="4040188" cy="2533731"/>
          </a:xfrm>
        </p:spPr>
        <p:txBody>
          <a:bodyPr/>
          <a:lstStyle/>
          <a:p>
            <a:r>
              <a:rPr lang="de-DE" dirty="0" smtClean="0"/>
              <a:t>Im 14 cm gedämmten Häuschen war das Eis geschmolzen.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4572000" y="1916832"/>
            <a:ext cx="4041775" cy="2605739"/>
          </a:xfrm>
        </p:spPr>
        <p:txBody>
          <a:bodyPr/>
          <a:lstStyle/>
          <a:p>
            <a:r>
              <a:rPr lang="de-DE" dirty="0" smtClean="0"/>
              <a:t>Im 33 cm gedämmten Häuschen war das Eis noch zu 46 % erhalten.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530626"/>
          </a:xfrm>
        </p:spPr>
        <p:txBody>
          <a:bodyPr>
            <a:normAutofit fontScale="90000"/>
          </a:bodyPr>
          <a:lstStyle/>
          <a:p>
            <a:pPr marL="914400" indent="-914400"/>
            <a:r>
              <a:rPr lang="de-DE" dirty="0" smtClean="0"/>
              <a:t>Der Gedanke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Die Zustimmung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Wie und  was?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949280"/>
            <a:ext cx="7467600" cy="176883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de-DE" sz="3100" dirty="0" smtClean="0"/>
              <a:t>Projektname: „Eisblockwette war gestern“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700" dirty="0" smtClean="0"/>
              <a:t>Projekt findet im Winter statt.</a:t>
            </a:r>
            <a:br>
              <a:rPr lang="de-DE" sz="2700" dirty="0" smtClean="0"/>
            </a:br>
            <a:r>
              <a:rPr lang="de-DE" sz="2700" dirty="0" smtClean="0"/>
              <a:t>Energiequelle bzw. Wärmequelle sind Scheinwerfer.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/>
          </a:p>
        </p:txBody>
      </p:sp>
      <p:pic>
        <p:nvPicPr>
          <p:cNvPr id="4098" name="Picture 2" descr="E:\BILDER\Eisblockwette\2013 Eisblockwette\SAM_3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4676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45719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rot="10800000" flipV="1">
            <a:off x="457200" y="404664"/>
            <a:ext cx="8219256" cy="6022382"/>
          </a:xfrm>
        </p:spPr>
        <p:txBody>
          <a:bodyPr>
            <a:normAutofit fontScale="92500" lnSpcReduction="10000"/>
          </a:bodyPr>
          <a:lstStyle/>
          <a:p>
            <a:endParaRPr lang="de-DE" dirty="0" smtClean="0"/>
          </a:p>
          <a:p>
            <a:pPr>
              <a:buNone/>
            </a:pPr>
            <a:r>
              <a:rPr lang="de-DE" b="1" u="sng" dirty="0" smtClean="0"/>
              <a:t>Geplanter Projektverlauf:</a:t>
            </a:r>
          </a:p>
          <a:p>
            <a:pPr>
              <a:buNone/>
            </a:pPr>
            <a:endParaRPr lang="de-DE" b="1" u="sng" dirty="0" smtClean="0"/>
          </a:p>
          <a:p>
            <a:r>
              <a:rPr lang="de-DE" dirty="0" smtClean="0"/>
              <a:t>Neugestaltung der Häuschen </a:t>
            </a:r>
            <a:endParaRPr lang="de-DE" b="1" u="sng" dirty="0" smtClean="0"/>
          </a:p>
          <a:p>
            <a:r>
              <a:rPr lang="de-DE" dirty="0" smtClean="0"/>
              <a:t>die Klasse BFS T 13 b erhält Weiterbildungen zum Thema Umweltschutz, Energieeinsparung, Wärmedämmung und den Umgang mit der Infrarotkamera </a:t>
            </a:r>
            <a:r>
              <a:rPr lang="de-DE" sz="2200" dirty="0" smtClean="0"/>
              <a:t>durch Energieberatung der Stadtwerke</a:t>
            </a:r>
          </a:p>
          <a:p>
            <a:r>
              <a:rPr lang="de-DE" dirty="0" smtClean="0"/>
              <a:t>Ausschreibungstext an alle Klassen im SBSZ und Schulen in Jena senden</a:t>
            </a:r>
          </a:p>
          <a:p>
            <a:r>
              <a:rPr lang="de-DE" dirty="0" smtClean="0"/>
              <a:t>Durchführung der Projektwoche </a:t>
            </a:r>
            <a:br>
              <a:rPr lang="de-DE" dirty="0" smtClean="0"/>
            </a:br>
            <a:r>
              <a:rPr lang="de-DE" dirty="0" smtClean="0"/>
              <a:t>vom 10-14. </a:t>
            </a:r>
            <a:r>
              <a:rPr lang="de-DE" dirty="0" smtClean="0"/>
              <a:t>Februar </a:t>
            </a:r>
            <a:r>
              <a:rPr lang="de-DE" dirty="0" smtClean="0"/>
              <a:t>2014</a:t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emera">
  <a:themeElements>
    <a:clrScheme name="Haemer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Haemer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103</Words>
  <Application>Microsoft Office PowerPoint</Application>
  <PresentationFormat>Bildschirmpräsentation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Haemera</vt:lpstr>
      <vt:lpstr>Umweltprojekt  „Eisblockwette war gestern“  </vt:lpstr>
      <vt:lpstr>Das Projekt „Eisblockwette“ 2010</vt:lpstr>
      <vt:lpstr>Die Zusammenarbeit  mit den Stadtwerken und des BIW  </vt:lpstr>
      <vt:lpstr>Wärmedämmung   Passivhaus Standard – Neubau Standard</vt:lpstr>
      <vt:lpstr> Die Wette: Wie viel Prozent Eis sind nach vier  Wochen  noch erhalten? </vt:lpstr>
      <vt:lpstr>Das Resultat, nach vier Wochen sommerlicher Hitze.  </vt:lpstr>
      <vt:lpstr>Der Gedanke    Die Zustimmung      Wie und  was? </vt:lpstr>
      <vt:lpstr>Projektname: „Eisblockwette war gestern“ Projekt findet im Winter statt. Energiequelle bzw. Wärmequelle sind Scheinwerfer. </vt:lpstr>
      <vt:lpstr>Folie 9</vt:lpstr>
      <vt:lpstr>Kooperationspartner: WELTBILD und</vt:lpstr>
      <vt:lpstr>Folie 11</vt:lpstr>
      <vt:lpstr>Fenstereinbau ist geplant!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Projekt „Eisblockwette“ 2009</dc:title>
  <dc:creator>Biehl</dc:creator>
  <cp:lastModifiedBy>Biehl</cp:lastModifiedBy>
  <cp:revision>43</cp:revision>
  <dcterms:created xsi:type="dcterms:W3CDTF">2012-08-21T10:36:47Z</dcterms:created>
  <dcterms:modified xsi:type="dcterms:W3CDTF">2013-12-05T16:48:29Z</dcterms:modified>
</cp:coreProperties>
</file>